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01"/>
    <a:srgbClr val="D000D5"/>
    <a:srgbClr val="4472C4"/>
    <a:srgbClr val="508795"/>
    <a:srgbClr val="E06DFF"/>
    <a:srgbClr val="74FF6D"/>
    <a:srgbClr val="75E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>
        <p:scale>
          <a:sx n="80" d="100"/>
          <a:sy n="80" d="100"/>
        </p:scale>
        <p:origin x="73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B0BB47-9195-4422-B17E-86285C369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4D52964-AC21-480D-B433-8A9BE40C35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CFA4D-ECCF-4D86-BF1B-29685B93A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4C0E0D-6D80-4781-B9A1-CF8F6AAD0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4EE30D-3066-4ADB-A949-73920582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879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3E3331-7F3C-4CE5-BC11-2B5C352EF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624F45-D1DF-4CC2-B9D3-738ADA2211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A1FE1F-C1CB-4C04-8791-D347B9690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502610-D0B4-44E2-AD20-F07984FF1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B58F75-E493-44C8-B9EE-8D4FB0FE5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067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7454799-EE75-433C-9FC9-EF4DC68AD1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FBD88A-3AAD-45C0-9A01-8C0DC01A81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3F4EEC-6444-440D-B47F-A69647579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4E226-5512-4278-B844-AF0B23174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4D46E3-95A8-472B-8D91-0F4606D1F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782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1D54B6-6834-42E8-975A-2FFBD7F7C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53BADD-278B-48E9-A9FB-D48665033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28483E-792D-48AD-BA90-8129D35BB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2215FC-78A6-4F29-B258-1556D1493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09A214-4E5B-4BB8-B7B0-70613EBD5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490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F21D5C-B64E-4DD3-9419-7F4B8DB2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120ED2-B46D-4B2D-B368-A0CEEFC9EA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B5EF99-A9AB-4902-93E4-46DCBCEA9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6B8322-AC8A-4850-921D-CFDFAE071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ACF6E4-717F-4EED-B286-27F1C57EF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436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021CC-26DC-4869-AEE9-E9DA83C7C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BB0BCC-E8A9-48FB-95C8-2BBEECF7F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86821A-8C78-40C1-BFD4-26BFEA4F9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D82DA6-AE9F-4589-8DC7-F1689D5F0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A8CEB5-8C5F-479A-810A-DB1A66F72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10AAD1-3A76-4D85-B54C-B798AD41C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109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DBFC9-47AD-4E6F-8D5B-FA39E7033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9C7F07-A6A0-421B-958D-AFDA38D3A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EF686F-7A7F-40E7-A8F4-8C666A7694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C72CBF-C73C-4A2D-8DDC-183AE84AD4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480978-27CA-461C-8587-CEF366749D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FF19852-8015-4CCD-9D42-7F63C1257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61E5E89-31F3-40BD-99CE-EDE8D031B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978132-81B8-4114-9850-4CB703412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51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3D7EF0-3D5A-44A3-A738-D493A3F04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EFC2BD3-137B-4767-80F8-5130CD44F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7F68D6-A300-40C3-A435-D61CE6131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924E902-6210-4662-BBCA-EA57E251A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000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3F00C2-DEE5-4689-AC9D-137A942BA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6FFB0C2-615E-490F-8DB1-8A2F79A0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DD823C-1648-44A7-9B94-F596519B3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451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F2FC5E-C67B-4762-8E6D-897AABF37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F5B45B-1014-444E-BBE5-81D02CAC3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CEAF36-034D-473B-A972-4BF079AC0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5C29DB-D4E7-496A-BBBB-8B2E7E688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E76D6F-859B-46CB-844F-A25674D36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DDB094-80F8-420D-A8B9-882F3EB1C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1946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AC5233-55FC-4720-91AC-C96047D9B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DFB1FE0-207E-4BBC-B6F1-79DD54BFB9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B934C1F-2776-4EE1-A0A2-56A58A0029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3C9FC3-B100-47CE-ACFD-0A65E733B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8647D2-5DE8-4C90-A196-78C84F8E7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D03EC2-C58C-4372-95D5-6E86EFB38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149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62EDF2A-C34B-4D38-93AB-6C51BAE3E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EED390-7492-4AC2-9397-D3FDB8EA0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371891-B2D4-43BE-9139-55BEF2652C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3753B-8FA1-4D8E-90FF-F5171B547AE8}" type="datetimeFigureOut">
              <a:rPr lang="ko-KR" altLang="en-US" smtClean="0"/>
              <a:t>2022-03-30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F1DC4A-793D-4F83-BE3B-B6DD8C4BE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64484A-73C3-42AE-9E59-6340D7E634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9471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755EEE3-FE65-468E-8E28-95A1F2D7F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427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15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DF0E91F-8B7F-42CF-8610-ABF7FA084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031524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AFDD750-E952-4564-B67A-974BC7552CE7}"/>
              </a:ext>
            </a:extLst>
          </p:cNvPr>
          <p:cNvSpPr/>
          <p:nvPr/>
        </p:nvSpPr>
        <p:spPr>
          <a:xfrm>
            <a:off x="0" y="0"/>
            <a:ext cx="12192000" cy="21246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B7073-DF60-4E83-BC44-5E86A6169742}"/>
              </a:ext>
            </a:extLst>
          </p:cNvPr>
          <p:cNvSpPr txBox="1"/>
          <p:nvPr/>
        </p:nvSpPr>
        <p:spPr>
          <a:xfrm>
            <a:off x="11253923" y="908119"/>
            <a:ext cx="938077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header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CB16970-2A9D-436F-B4D1-77BE6D2E6010}"/>
              </a:ext>
            </a:extLst>
          </p:cNvPr>
          <p:cNvSpPr/>
          <p:nvPr/>
        </p:nvSpPr>
        <p:spPr>
          <a:xfrm>
            <a:off x="113545" y="2199689"/>
            <a:ext cx="8063366" cy="416938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B0737F2-9653-4146-BDA2-45A1AE68B9F5}"/>
              </a:ext>
            </a:extLst>
          </p:cNvPr>
          <p:cNvSpPr/>
          <p:nvPr/>
        </p:nvSpPr>
        <p:spPr>
          <a:xfrm>
            <a:off x="0" y="2164349"/>
            <a:ext cx="12192000" cy="478267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3C4196F-B6C1-463F-877C-D1A97E6A2824}"/>
              </a:ext>
            </a:extLst>
          </p:cNvPr>
          <p:cNvSpPr/>
          <p:nvPr/>
        </p:nvSpPr>
        <p:spPr>
          <a:xfrm>
            <a:off x="321734" y="2870201"/>
            <a:ext cx="7657345" cy="1377604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030A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B9D7183-E3D5-4EC3-9C06-41D11AE7470D}"/>
              </a:ext>
            </a:extLst>
          </p:cNvPr>
          <p:cNvSpPr txBox="1"/>
          <p:nvPr/>
        </p:nvSpPr>
        <p:spPr>
          <a:xfrm>
            <a:off x="2384697" y="2870201"/>
            <a:ext cx="606256" cy="369332"/>
          </a:xfrm>
          <a:prstGeom prst="rect">
            <a:avLst/>
          </a:prstGeom>
          <a:solidFill>
            <a:srgbClr val="FF8001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img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7D7B25-DBA0-4429-B195-CB4D99D19EB5}"/>
              </a:ext>
            </a:extLst>
          </p:cNvPr>
          <p:cNvSpPr txBox="1"/>
          <p:nvPr/>
        </p:nvSpPr>
        <p:spPr>
          <a:xfrm>
            <a:off x="5192784" y="1795017"/>
            <a:ext cx="57419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/>
              <a:t>nav</a:t>
            </a:r>
            <a:endParaRPr lang="ko-KR" altLang="en-US" b="1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E280CFC-9F39-42C7-B17A-462AAE980F53}"/>
              </a:ext>
            </a:extLst>
          </p:cNvPr>
          <p:cNvSpPr/>
          <p:nvPr/>
        </p:nvSpPr>
        <p:spPr>
          <a:xfrm>
            <a:off x="160256" y="829559"/>
            <a:ext cx="2413262" cy="952174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07D7F4-F84D-4560-B010-968E93A51C48}"/>
              </a:ext>
            </a:extLst>
          </p:cNvPr>
          <p:cNvSpPr txBox="1"/>
          <p:nvPr/>
        </p:nvSpPr>
        <p:spPr>
          <a:xfrm>
            <a:off x="880056" y="813071"/>
            <a:ext cx="606256" cy="369332"/>
          </a:xfrm>
          <a:prstGeom prst="rect">
            <a:avLst/>
          </a:prstGeom>
          <a:solidFill>
            <a:srgbClr val="FF8001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img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4BDDB93-AACF-44CE-8B3E-1B4EC0BEF2B7}"/>
              </a:ext>
            </a:extLst>
          </p:cNvPr>
          <p:cNvSpPr/>
          <p:nvPr/>
        </p:nvSpPr>
        <p:spPr>
          <a:xfrm>
            <a:off x="0" y="2682328"/>
            <a:ext cx="12192000" cy="232790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D0DA57-C698-4B9A-AE13-85B1ED36CF4A}"/>
              </a:ext>
            </a:extLst>
          </p:cNvPr>
          <p:cNvSpPr txBox="1"/>
          <p:nvPr/>
        </p:nvSpPr>
        <p:spPr>
          <a:xfrm>
            <a:off x="7024031" y="1849981"/>
            <a:ext cx="397495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1C9DB37-DF76-432E-87E6-8D405E1E055F}"/>
              </a:ext>
            </a:extLst>
          </p:cNvPr>
          <p:cNvSpPr/>
          <p:nvPr/>
        </p:nvSpPr>
        <p:spPr>
          <a:xfrm>
            <a:off x="0" y="26001132"/>
            <a:ext cx="12192000" cy="435382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B82068A-046D-4FC8-B4C6-1966B7C59469}"/>
              </a:ext>
            </a:extLst>
          </p:cNvPr>
          <p:cNvSpPr/>
          <p:nvPr/>
        </p:nvSpPr>
        <p:spPr>
          <a:xfrm>
            <a:off x="321734" y="2870200"/>
            <a:ext cx="7657345" cy="1388649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D28E615-DBEE-458D-BFF4-CDA2E7A503B0}"/>
              </a:ext>
            </a:extLst>
          </p:cNvPr>
          <p:cNvSpPr/>
          <p:nvPr/>
        </p:nvSpPr>
        <p:spPr>
          <a:xfrm>
            <a:off x="8176911" y="4330930"/>
            <a:ext cx="3810042" cy="2149671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1654D9-DD40-4E16-B532-AC1F95FA60D9}"/>
              </a:ext>
            </a:extLst>
          </p:cNvPr>
          <p:cNvSpPr txBox="1"/>
          <p:nvPr/>
        </p:nvSpPr>
        <p:spPr>
          <a:xfrm>
            <a:off x="10409212" y="4330930"/>
            <a:ext cx="752129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/>
              <a:t>aside</a:t>
            </a:r>
            <a:endParaRPr lang="ko-KR" altLang="en-US" b="1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62382A0-E04F-48A2-8DF2-BA411F529C99}"/>
              </a:ext>
            </a:extLst>
          </p:cNvPr>
          <p:cNvSpPr/>
          <p:nvPr/>
        </p:nvSpPr>
        <p:spPr>
          <a:xfrm>
            <a:off x="150994" y="9453506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C8F224-7EFF-4839-AFF7-DA73EC88E7E4}"/>
              </a:ext>
            </a:extLst>
          </p:cNvPr>
          <p:cNvSpPr txBox="1"/>
          <p:nvPr/>
        </p:nvSpPr>
        <p:spPr>
          <a:xfrm>
            <a:off x="5232559" y="9464550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2400FEF-851D-424C-AA6F-D80CC6623600}"/>
              </a:ext>
            </a:extLst>
          </p:cNvPr>
          <p:cNvSpPr/>
          <p:nvPr/>
        </p:nvSpPr>
        <p:spPr>
          <a:xfrm>
            <a:off x="150994" y="10806654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11AB0-7752-440A-B622-9A1AC2DF506C}"/>
              </a:ext>
            </a:extLst>
          </p:cNvPr>
          <p:cNvSpPr txBox="1"/>
          <p:nvPr/>
        </p:nvSpPr>
        <p:spPr>
          <a:xfrm>
            <a:off x="5232559" y="10836241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4E513CB-8BDC-4F8C-B73F-45B59620F0EE}"/>
              </a:ext>
            </a:extLst>
          </p:cNvPr>
          <p:cNvSpPr/>
          <p:nvPr/>
        </p:nvSpPr>
        <p:spPr>
          <a:xfrm>
            <a:off x="150994" y="12166220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C4C39F9-6A8C-4265-B38A-7DD1E6750145}"/>
              </a:ext>
            </a:extLst>
          </p:cNvPr>
          <p:cNvSpPr txBox="1"/>
          <p:nvPr/>
        </p:nvSpPr>
        <p:spPr>
          <a:xfrm>
            <a:off x="5232559" y="12177264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3213BF0-065A-4777-886E-07F0DDD12D6F}"/>
              </a:ext>
            </a:extLst>
          </p:cNvPr>
          <p:cNvSpPr/>
          <p:nvPr/>
        </p:nvSpPr>
        <p:spPr>
          <a:xfrm>
            <a:off x="150994" y="13507243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2DA6E47-9988-4A85-A045-9049CFDC308C}"/>
              </a:ext>
            </a:extLst>
          </p:cNvPr>
          <p:cNvSpPr txBox="1"/>
          <p:nvPr/>
        </p:nvSpPr>
        <p:spPr>
          <a:xfrm>
            <a:off x="5232559" y="13518287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FBF4552D-AE87-46D6-B42C-72C3E1CCEE3E}"/>
              </a:ext>
            </a:extLst>
          </p:cNvPr>
          <p:cNvSpPr/>
          <p:nvPr/>
        </p:nvSpPr>
        <p:spPr>
          <a:xfrm>
            <a:off x="150994" y="14878935"/>
            <a:ext cx="7874924" cy="1440874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19531B5-91A3-4C97-B85E-4CE3E311FE37}"/>
              </a:ext>
            </a:extLst>
          </p:cNvPr>
          <p:cNvSpPr txBox="1"/>
          <p:nvPr/>
        </p:nvSpPr>
        <p:spPr>
          <a:xfrm>
            <a:off x="5232558" y="14889978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1BF3DA5-7D6E-4BB0-9576-6FDBF7EAF74E}"/>
              </a:ext>
            </a:extLst>
          </p:cNvPr>
          <p:cNvSpPr/>
          <p:nvPr/>
        </p:nvSpPr>
        <p:spPr>
          <a:xfrm>
            <a:off x="150994" y="16330853"/>
            <a:ext cx="7874924" cy="1445492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8CC137F-5C73-4CF5-B50F-E5010132887B}"/>
              </a:ext>
            </a:extLst>
          </p:cNvPr>
          <p:cNvSpPr txBox="1"/>
          <p:nvPr/>
        </p:nvSpPr>
        <p:spPr>
          <a:xfrm>
            <a:off x="5232558" y="16345567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E14C5C14-A5E0-4D23-BAB5-97D1DB27A2F2}"/>
              </a:ext>
            </a:extLst>
          </p:cNvPr>
          <p:cNvSpPr/>
          <p:nvPr/>
        </p:nvSpPr>
        <p:spPr>
          <a:xfrm>
            <a:off x="150994" y="20465812"/>
            <a:ext cx="7874924" cy="140307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32580CE-D427-4989-B498-1713A89E800E}"/>
              </a:ext>
            </a:extLst>
          </p:cNvPr>
          <p:cNvSpPr txBox="1"/>
          <p:nvPr/>
        </p:nvSpPr>
        <p:spPr>
          <a:xfrm>
            <a:off x="5232557" y="20476856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7167D31-2B35-45AA-9F78-A0AA69970D53}"/>
              </a:ext>
            </a:extLst>
          </p:cNvPr>
          <p:cNvSpPr/>
          <p:nvPr/>
        </p:nvSpPr>
        <p:spPr>
          <a:xfrm>
            <a:off x="150994" y="17765077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B37FB16-0686-45C6-996A-A4AC7B9F0502}"/>
              </a:ext>
            </a:extLst>
          </p:cNvPr>
          <p:cNvSpPr txBox="1"/>
          <p:nvPr/>
        </p:nvSpPr>
        <p:spPr>
          <a:xfrm>
            <a:off x="5232559" y="17776121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2A8B9510-1A6A-404A-9EC1-9C51549500F1}"/>
              </a:ext>
            </a:extLst>
          </p:cNvPr>
          <p:cNvSpPr/>
          <p:nvPr/>
        </p:nvSpPr>
        <p:spPr>
          <a:xfrm>
            <a:off x="150994" y="19115445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DB7BB30-26D5-429F-A7B3-F2BD6853200C}"/>
              </a:ext>
            </a:extLst>
          </p:cNvPr>
          <p:cNvSpPr txBox="1"/>
          <p:nvPr/>
        </p:nvSpPr>
        <p:spPr>
          <a:xfrm>
            <a:off x="5232559" y="19105165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ECCD8C2-0ED9-494E-B1D9-16CF98E213B9}"/>
              </a:ext>
            </a:extLst>
          </p:cNvPr>
          <p:cNvSpPr/>
          <p:nvPr/>
        </p:nvSpPr>
        <p:spPr>
          <a:xfrm>
            <a:off x="8305800" y="18707100"/>
            <a:ext cx="3543300" cy="2002156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BF6C55D-38AA-4826-B6E5-6B0CCD2F5B5F}"/>
              </a:ext>
            </a:extLst>
          </p:cNvPr>
          <p:cNvSpPr txBox="1"/>
          <p:nvPr/>
        </p:nvSpPr>
        <p:spPr>
          <a:xfrm>
            <a:off x="10926454" y="4984434"/>
            <a:ext cx="603960" cy="369332"/>
          </a:xfrm>
          <a:prstGeom prst="rect">
            <a:avLst/>
          </a:prstGeom>
          <a:solidFill>
            <a:srgbClr val="FF8001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img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296F847B-4C93-43E9-A780-36EE6BACAE3D}"/>
              </a:ext>
            </a:extLst>
          </p:cNvPr>
          <p:cNvSpPr/>
          <p:nvPr/>
        </p:nvSpPr>
        <p:spPr>
          <a:xfrm>
            <a:off x="8305800" y="4997252"/>
            <a:ext cx="3543300" cy="2005116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E217788C-BFC2-41B1-A167-7AA80F9DC276}"/>
              </a:ext>
            </a:extLst>
          </p:cNvPr>
          <p:cNvSpPr/>
          <p:nvPr/>
        </p:nvSpPr>
        <p:spPr>
          <a:xfrm>
            <a:off x="8305800" y="8809372"/>
            <a:ext cx="3543300" cy="8762348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8C65CDD-9025-4614-A9C7-A2587381FE93}"/>
              </a:ext>
            </a:extLst>
          </p:cNvPr>
          <p:cNvSpPr txBox="1"/>
          <p:nvPr/>
        </p:nvSpPr>
        <p:spPr>
          <a:xfrm>
            <a:off x="9050179" y="8440040"/>
            <a:ext cx="732893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table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2EB56136-2018-4580-BF40-25AAF1E76552}"/>
              </a:ext>
            </a:extLst>
          </p:cNvPr>
          <p:cNvSpPr/>
          <p:nvPr/>
        </p:nvSpPr>
        <p:spPr>
          <a:xfrm>
            <a:off x="8300813" y="2866994"/>
            <a:ext cx="3569453" cy="138081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B7598BA-DCDA-4E00-8BFB-3B470A696FE4}"/>
              </a:ext>
            </a:extLst>
          </p:cNvPr>
          <p:cNvSpPr txBox="1"/>
          <p:nvPr/>
        </p:nvSpPr>
        <p:spPr>
          <a:xfrm>
            <a:off x="10301810" y="2870201"/>
            <a:ext cx="966931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section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A176518-3755-400B-8CFE-6371C3A24612}"/>
              </a:ext>
            </a:extLst>
          </p:cNvPr>
          <p:cNvSpPr/>
          <p:nvPr/>
        </p:nvSpPr>
        <p:spPr>
          <a:xfrm>
            <a:off x="62315" y="8335904"/>
            <a:ext cx="8039099" cy="1358264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21714CC-C22E-43E2-B2BE-3F02B95C3C5D}"/>
              </a:ext>
            </a:extLst>
          </p:cNvPr>
          <p:cNvSpPr txBox="1"/>
          <p:nvPr/>
        </p:nvSpPr>
        <p:spPr>
          <a:xfrm>
            <a:off x="4971839" y="8335904"/>
            <a:ext cx="100119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section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032B74-E2B2-4280-932C-C5B48A1135EF}"/>
              </a:ext>
            </a:extLst>
          </p:cNvPr>
          <p:cNvSpPr txBox="1"/>
          <p:nvPr/>
        </p:nvSpPr>
        <p:spPr>
          <a:xfrm>
            <a:off x="7851521" y="2685535"/>
            <a:ext cx="728084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main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3082C183-DACF-4E38-BEB1-9011B0C509B8}"/>
              </a:ext>
            </a:extLst>
          </p:cNvPr>
          <p:cNvSpPr/>
          <p:nvPr/>
        </p:nvSpPr>
        <p:spPr>
          <a:xfrm>
            <a:off x="60384" y="22043310"/>
            <a:ext cx="8039099" cy="378433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D5D4D1D-DC82-4607-9713-5C729D7737A1}"/>
              </a:ext>
            </a:extLst>
          </p:cNvPr>
          <p:cNvSpPr txBox="1"/>
          <p:nvPr/>
        </p:nvSpPr>
        <p:spPr>
          <a:xfrm>
            <a:off x="5094807" y="22020677"/>
            <a:ext cx="100119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section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7B1F5D34-5F0D-4789-AA9E-45908A2D0A1C}"/>
              </a:ext>
            </a:extLst>
          </p:cNvPr>
          <p:cNvSpPr/>
          <p:nvPr/>
        </p:nvSpPr>
        <p:spPr>
          <a:xfrm>
            <a:off x="205046" y="4287517"/>
            <a:ext cx="7894435" cy="393392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8F83E0F-1568-4739-ACCA-563CCBB338C8}"/>
              </a:ext>
            </a:extLst>
          </p:cNvPr>
          <p:cNvSpPr txBox="1"/>
          <p:nvPr/>
        </p:nvSpPr>
        <p:spPr>
          <a:xfrm>
            <a:off x="4957077" y="4298561"/>
            <a:ext cx="100119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section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1A71F6-86DA-4402-9E89-E392C6F34B73}"/>
              </a:ext>
            </a:extLst>
          </p:cNvPr>
          <p:cNvSpPr txBox="1"/>
          <p:nvPr/>
        </p:nvSpPr>
        <p:spPr>
          <a:xfrm>
            <a:off x="10944729" y="18691413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86B336B1-3BD3-490D-A108-E9F717A7215A}"/>
              </a:ext>
            </a:extLst>
          </p:cNvPr>
          <p:cNvSpPr/>
          <p:nvPr/>
        </p:nvSpPr>
        <p:spPr>
          <a:xfrm>
            <a:off x="113545" y="26116579"/>
            <a:ext cx="3850446" cy="124320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715F05-7E14-4FA3-982C-F7F959EF1A25}"/>
              </a:ext>
            </a:extLst>
          </p:cNvPr>
          <p:cNvSpPr txBox="1"/>
          <p:nvPr/>
        </p:nvSpPr>
        <p:spPr>
          <a:xfrm>
            <a:off x="2984366" y="26978446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474F43E9-3D01-4906-AC9F-360DC6E1BF61}"/>
              </a:ext>
            </a:extLst>
          </p:cNvPr>
          <p:cNvSpPr/>
          <p:nvPr/>
        </p:nvSpPr>
        <p:spPr>
          <a:xfrm>
            <a:off x="4119679" y="26127297"/>
            <a:ext cx="3901544" cy="124320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59F8725-3607-4083-AF1F-CE563C4AAB61}"/>
              </a:ext>
            </a:extLst>
          </p:cNvPr>
          <p:cNvSpPr txBox="1"/>
          <p:nvPr/>
        </p:nvSpPr>
        <p:spPr>
          <a:xfrm>
            <a:off x="7024031" y="26975871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E7D5B0D6-0730-4F14-9ED5-6D404AF2B2F7}"/>
              </a:ext>
            </a:extLst>
          </p:cNvPr>
          <p:cNvSpPr/>
          <p:nvPr/>
        </p:nvSpPr>
        <p:spPr>
          <a:xfrm>
            <a:off x="8176912" y="26102003"/>
            <a:ext cx="3901544" cy="124320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31A0FD2-6B41-4B09-9F6E-92A7E81A9940}"/>
              </a:ext>
            </a:extLst>
          </p:cNvPr>
          <p:cNvSpPr txBox="1"/>
          <p:nvPr/>
        </p:nvSpPr>
        <p:spPr>
          <a:xfrm>
            <a:off x="11076012" y="26990447"/>
            <a:ext cx="894002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50376E-2AF9-443B-8637-9F239C41F002}"/>
              </a:ext>
            </a:extLst>
          </p:cNvPr>
          <p:cNvSpPr txBox="1"/>
          <p:nvPr/>
        </p:nvSpPr>
        <p:spPr>
          <a:xfrm>
            <a:off x="7315200" y="26001131"/>
            <a:ext cx="861711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/>
              <a:t>footer</a:t>
            </a:r>
            <a:endParaRPr lang="ko-KR" altLang="en-US" b="1" dirty="0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8E4ED6EE-3C5C-4C34-A4BE-CFFAE6FD33EC}"/>
              </a:ext>
            </a:extLst>
          </p:cNvPr>
          <p:cNvSpPr/>
          <p:nvPr/>
        </p:nvSpPr>
        <p:spPr>
          <a:xfrm>
            <a:off x="224558" y="22523952"/>
            <a:ext cx="2555587" cy="225721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1A07D12A-6AE2-4679-BBAA-60C311BAE45B}"/>
              </a:ext>
            </a:extLst>
          </p:cNvPr>
          <p:cNvSpPr/>
          <p:nvPr/>
        </p:nvSpPr>
        <p:spPr>
          <a:xfrm>
            <a:off x="5484208" y="22523953"/>
            <a:ext cx="2555587" cy="225721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A65FE23F-606F-44CC-A4ED-17C9DDA3841C}"/>
              </a:ext>
            </a:extLst>
          </p:cNvPr>
          <p:cNvSpPr/>
          <p:nvPr/>
        </p:nvSpPr>
        <p:spPr>
          <a:xfrm>
            <a:off x="2854384" y="22527372"/>
            <a:ext cx="2544810" cy="225721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E166FDA-96FA-42D3-AE00-B1E70573722E}"/>
              </a:ext>
            </a:extLst>
          </p:cNvPr>
          <p:cNvSpPr txBox="1"/>
          <p:nvPr/>
        </p:nvSpPr>
        <p:spPr>
          <a:xfrm>
            <a:off x="1862825" y="24765456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9F1C565-BCEB-4059-9D6A-978B6748D15C}"/>
              </a:ext>
            </a:extLst>
          </p:cNvPr>
          <p:cNvSpPr txBox="1"/>
          <p:nvPr/>
        </p:nvSpPr>
        <p:spPr>
          <a:xfrm>
            <a:off x="4516643" y="24781163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8CD7990-ACE0-48B1-B89E-60B20C350EC8}"/>
              </a:ext>
            </a:extLst>
          </p:cNvPr>
          <p:cNvSpPr txBox="1"/>
          <p:nvPr/>
        </p:nvSpPr>
        <p:spPr>
          <a:xfrm>
            <a:off x="7116581" y="24781163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389A49DE-6DE8-494B-A5E5-9BEE8D6A306B}"/>
              </a:ext>
            </a:extLst>
          </p:cNvPr>
          <p:cNvSpPr/>
          <p:nvPr/>
        </p:nvSpPr>
        <p:spPr>
          <a:xfrm>
            <a:off x="31712" y="34942"/>
            <a:ext cx="12129225" cy="435566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6BB6395-7C45-43B2-B1A1-64E39B38C6BA}"/>
              </a:ext>
            </a:extLst>
          </p:cNvPr>
          <p:cNvSpPr txBox="1"/>
          <p:nvPr/>
        </p:nvSpPr>
        <p:spPr>
          <a:xfrm>
            <a:off x="5020333" y="462769"/>
            <a:ext cx="606256" cy="369332"/>
          </a:xfrm>
          <a:prstGeom prst="rect">
            <a:avLst/>
          </a:prstGeom>
          <a:solidFill>
            <a:srgbClr val="FF8001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img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955AD89-C8B4-4FDE-930E-37C7B35F3703}"/>
              </a:ext>
            </a:extLst>
          </p:cNvPr>
          <p:cNvSpPr/>
          <p:nvPr/>
        </p:nvSpPr>
        <p:spPr>
          <a:xfrm>
            <a:off x="224558" y="8780813"/>
            <a:ext cx="7814500" cy="623029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B3C5E16-A630-4FEB-8F06-C5765972F423}"/>
              </a:ext>
            </a:extLst>
          </p:cNvPr>
          <p:cNvSpPr txBox="1"/>
          <p:nvPr/>
        </p:nvSpPr>
        <p:spPr>
          <a:xfrm>
            <a:off x="3069855" y="8421761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E4A40E1F-1D94-494A-9F27-EE37BFD4F0FD}"/>
              </a:ext>
            </a:extLst>
          </p:cNvPr>
          <p:cNvSpPr/>
          <p:nvPr/>
        </p:nvSpPr>
        <p:spPr>
          <a:xfrm>
            <a:off x="267118" y="5380443"/>
            <a:ext cx="7771940" cy="2794962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F5CEEAD-C6FB-4DAA-AC0B-E036663CDBAD}"/>
              </a:ext>
            </a:extLst>
          </p:cNvPr>
          <p:cNvSpPr txBox="1"/>
          <p:nvPr/>
        </p:nvSpPr>
        <p:spPr>
          <a:xfrm>
            <a:off x="4746989" y="5010830"/>
            <a:ext cx="732893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table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FC168CC4-B4CB-4EDA-9620-61B5727BD607}"/>
              </a:ext>
            </a:extLst>
          </p:cNvPr>
          <p:cNvSpPr/>
          <p:nvPr/>
        </p:nvSpPr>
        <p:spPr>
          <a:xfrm>
            <a:off x="1082734" y="28023600"/>
            <a:ext cx="1584266" cy="246570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26AD291C-75FD-4CB8-8637-C07A4034F77A}"/>
              </a:ext>
            </a:extLst>
          </p:cNvPr>
          <p:cNvSpPr/>
          <p:nvPr/>
        </p:nvSpPr>
        <p:spPr>
          <a:xfrm>
            <a:off x="1082734" y="28270170"/>
            <a:ext cx="4543855" cy="256950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688C2875-BD31-41E3-B197-3F56A2CEA74F}"/>
              </a:ext>
            </a:extLst>
          </p:cNvPr>
          <p:cNvSpPr/>
          <p:nvPr/>
        </p:nvSpPr>
        <p:spPr>
          <a:xfrm>
            <a:off x="1082733" y="28527119"/>
            <a:ext cx="4684247" cy="252079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88F43183-2388-4F85-B9D7-9D4F43F12A3E}"/>
              </a:ext>
            </a:extLst>
          </p:cNvPr>
          <p:cNvSpPr txBox="1"/>
          <p:nvPr/>
        </p:nvSpPr>
        <p:spPr>
          <a:xfrm>
            <a:off x="1951474" y="27685983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46B6041D-9D50-4FBC-B394-E1B8A45A1784}"/>
              </a:ext>
            </a:extLst>
          </p:cNvPr>
          <p:cNvSpPr txBox="1"/>
          <p:nvPr/>
        </p:nvSpPr>
        <p:spPr>
          <a:xfrm>
            <a:off x="4185251" y="27920938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777BAD8E-C6D9-44C8-BA09-EB3EFBB404CA}"/>
              </a:ext>
            </a:extLst>
          </p:cNvPr>
          <p:cNvSpPr txBox="1"/>
          <p:nvPr/>
        </p:nvSpPr>
        <p:spPr>
          <a:xfrm>
            <a:off x="2982863" y="28765644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AFF8765C-792A-43F2-8F1C-9CE1AB3798A1}"/>
              </a:ext>
            </a:extLst>
          </p:cNvPr>
          <p:cNvSpPr/>
          <p:nvPr/>
        </p:nvSpPr>
        <p:spPr>
          <a:xfrm>
            <a:off x="267118" y="29157695"/>
            <a:ext cx="6674702" cy="256950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CDEE48B4-02E4-4280-8315-3249966FBC8B}"/>
              </a:ext>
            </a:extLst>
          </p:cNvPr>
          <p:cNvSpPr txBox="1"/>
          <p:nvPr/>
        </p:nvSpPr>
        <p:spPr>
          <a:xfrm>
            <a:off x="5604974" y="29423810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CC417693-03EB-4283-BD2C-522719460A66}"/>
              </a:ext>
            </a:extLst>
          </p:cNvPr>
          <p:cNvSpPr/>
          <p:nvPr/>
        </p:nvSpPr>
        <p:spPr>
          <a:xfrm>
            <a:off x="8305800" y="21358860"/>
            <a:ext cx="3578268" cy="414528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07EBD35-7CB5-4D0E-8665-0B9F232D7FDE}"/>
              </a:ext>
            </a:extLst>
          </p:cNvPr>
          <p:cNvSpPr txBox="1"/>
          <p:nvPr/>
        </p:nvSpPr>
        <p:spPr>
          <a:xfrm>
            <a:off x="8921903" y="25150495"/>
            <a:ext cx="732893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table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2C546004-3EAB-4862-A4E1-F28CA8AC7D44}"/>
              </a:ext>
            </a:extLst>
          </p:cNvPr>
          <p:cNvSpPr/>
          <p:nvPr/>
        </p:nvSpPr>
        <p:spPr>
          <a:xfrm>
            <a:off x="2682522" y="915226"/>
            <a:ext cx="5555545" cy="77027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B61E1D7D-9F73-4C32-8E6C-E7A1FDADB6DB}"/>
              </a:ext>
            </a:extLst>
          </p:cNvPr>
          <p:cNvSpPr txBox="1"/>
          <p:nvPr/>
        </p:nvSpPr>
        <p:spPr>
          <a:xfrm>
            <a:off x="6633115" y="534578"/>
            <a:ext cx="763351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input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380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1314</TotalTime>
  <Words>39</Words>
  <Application>Microsoft Office PowerPoint</Application>
  <PresentationFormat>와이드스크린</PresentationFormat>
  <Paragraphs>39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16</cp:revision>
  <dcterms:created xsi:type="dcterms:W3CDTF">2022-03-30T08:17:36Z</dcterms:created>
  <dcterms:modified xsi:type="dcterms:W3CDTF">2022-03-31T06:11:52Z</dcterms:modified>
</cp:coreProperties>
</file>

<file path=docProps/thumbnail.jpeg>
</file>